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3" r:id="rId2"/>
    <p:sldId id="272" r:id="rId3"/>
    <p:sldId id="291" r:id="rId4"/>
    <p:sldId id="292" r:id="rId5"/>
    <p:sldId id="285" r:id="rId6"/>
    <p:sldId id="294" r:id="rId7"/>
    <p:sldId id="293" r:id="rId8"/>
    <p:sldId id="295" r:id="rId9"/>
    <p:sldId id="296" r:id="rId10"/>
    <p:sldId id="300" r:id="rId11"/>
    <p:sldId id="299" r:id="rId12"/>
    <p:sldId id="297" r:id="rId13"/>
    <p:sldId id="29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ИК" initials="Р" lastIdx="2" clrIdx="0">
    <p:extLst>
      <p:ext uri="{19B8F6BF-5375-455C-9EA6-DF929625EA0E}">
        <p15:presenceInfo xmlns="" xmlns:p15="http://schemas.microsoft.com/office/powerpoint/2012/main" userId="РИК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824"/>
    <a:srgbClr val="3E6127"/>
    <a:srgbClr val="3F6127"/>
    <a:srgbClr val="E9E9E9"/>
    <a:srgbClr val="3E6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2" autoAdjust="0"/>
    <p:restoredTop sz="86501" autoAdjust="0"/>
  </p:normalViewPr>
  <p:slideViewPr>
    <p:cSldViewPr snapToGrid="0" showGuides="1">
      <p:cViewPr>
        <p:scale>
          <a:sx n="63" d="100"/>
          <a:sy n="63" d="100"/>
        </p:scale>
        <p:origin x="-120" y="-336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09693604794149"/>
          <c:y val="0"/>
          <c:w val="0.79520010597113144"/>
          <c:h val="0.541053819282806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Сферы профессиональной направленности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Сфера искусства</c:v>
                </c:pt>
                <c:pt idx="1">
                  <c:v>Сфера технических интересов</c:v>
                </c:pt>
                <c:pt idx="2">
                  <c:v>Сфера работы с людьми</c:v>
                </c:pt>
                <c:pt idx="3">
                  <c:v>Сфера умственного труда</c:v>
                </c:pt>
                <c:pt idx="4">
                  <c:v>Сфера физического труда</c:v>
                </c:pt>
                <c:pt idx="5">
                  <c:v>Сфера материальных интересов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</c:v>
                </c:pt>
                <c:pt idx="1">
                  <c:v>10</c:v>
                </c:pt>
                <c:pt idx="2">
                  <c:v>40</c:v>
                </c:pt>
                <c:pt idx="3">
                  <c:v>10</c:v>
                </c:pt>
                <c:pt idx="4">
                  <c:v>70</c:v>
                </c:pt>
                <c:pt idx="5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13-410C-B7CB-E5B1A56F8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586880"/>
        <c:axId val="24842624"/>
      </c:barChart>
      <c:catAx>
        <c:axId val="24586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24842624"/>
        <c:crosses val="autoZero"/>
        <c:auto val="1"/>
        <c:lblAlgn val="ctr"/>
        <c:lblOffset val="100"/>
        <c:noMultiLvlLbl val="0"/>
      </c:catAx>
      <c:valAx>
        <c:axId val="248426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4586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1E9371-7A80-4B4B-A839-C86A9B70C4E9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071E6D5-4C2E-4DE0-8182-4924CF87FB5C}">
      <dgm:prSet phldrT="[Текст]"/>
      <dgm:spPr/>
      <dgm:t>
        <a:bodyPr/>
        <a:lstStyle/>
        <a:p>
          <a:r>
            <a:rPr lang="ru-RU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дошкольник</a:t>
          </a:r>
          <a:endParaRPr lang="ru-RU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C052F70-57D0-4728-8126-DAA8C41A25B6}" type="parTrans" cxnId="{46E91583-8076-4E38-B203-06AFBA9B9682}">
      <dgm:prSet/>
      <dgm:spPr/>
      <dgm:t>
        <a:bodyPr/>
        <a:lstStyle/>
        <a:p>
          <a:endParaRPr lang="ru-RU"/>
        </a:p>
      </dgm:t>
    </dgm:pt>
    <dgm:pt modelId="{28EC37F8-D815-44A2-8267-796FB8824082}" type="sibTrans" cxnId="{46E91583-8076-4E38-B203-06AFBA9B9682}">
      <dgm:prSet/>
      <dgm:spPr/>
      <dgm:t>
        <a:bodyPr/>
        <a:lstStyle/>
        <a:p>
          <a:endParaRPr lang="ru-RU"/>
        </a:p>
      </dgm:t>
    </dgm:pt>
    <dgm:pt modelId="{5642E34B-93D3-42EE-8CA0-FA98C79BA4B0}">
      <dgm:prSet phldrT="[Текст]"/>
      <dgm:spPr/>
      <dgm:t>
        <a:bodyPr/>
        <a:lstStyle/>
        <a:p>
          <a:r>
            <a:rPr lang="ru-RU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 школьник</a:t>
          </a:r>
          <a:endParaRPr lang="ru-RU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44704AB-1FE5-4474-8E24-ADCB3DF32F33}" type="parTrans" cxnId="{F92AA611-D994-4703-9D26-242AEB473422}">
      <dgm:prSet/>
      <dgm:spPr/>
      <dgm:t>
        <a:bodyPr/>
        <a:lstStyle/>
        <a:p>
          <a:endParaRPr lang="ru-RU"/>
        </a:p>
      </dgm:t>
    </dgm:pt>
    <dgm:pt modelId="{CBD641E5-39F3-439A-B709-5955DBCF6F90}" type="sibTrans" cxnId="{F92AA611-D994-4703-9D26-242AEB473422}">
      <dgm:prSet/>
      <dgm:spPr/>
      <dgm:t>
        <a:bodyPr/>
        <a:lstStyle/>
        <a:p>
          <a:endParaRPr lang="ru-RU"/>
        </a:p>
      </dgm:t>
    </dgm:pt>
    <dgm:pt modelId="{C8502FB8-53AA-4866-AD7E-1F0817648C52}">
      <dgm:prSet phldrT="[Текст]"/>
      <dgm:spPr/>
      <dgm:t>
        <a:bodyPr/>
        <a:lstStyle/>
        <a:p>
          <a:r>
            <a:rPr lang="ru-RU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   студент</a:t>
          </a:r>
          <a:endParaRPr lang="ru-RU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2BB0E54-E541-4730-9738-3AA32CE5F729}" type="parTrans" cxnId="{603074C3-FB2F-424E-8A10-DD9BAFC28627}">
      <dgm:prSet/>
      <dgm:spPr/>
      <dgm:t>
        <a:bodyPr/>
        <a:lstStyle/>
        <a:p>
          <a:endParaRPr lang="ru-RU"/>
        </a:p>
      </dgm:t>
    </dgm:pt>
    <dgm:pt modelId="{5EA698D1-B87A-413C-8B14-0F3FEE7F63EE}" type="sibTrans" cxnId="{603074C3-FB2F-424E-8A10-DD9BAFC28627}">
      <dgm:prSet/>
      <dgm:spPr/>
      <dgm:t>
        <a:bodyPr/>
        <a:lstStyle/>
        <a:p>
          <a:endParaRPr lang="ru-RU"/>
        </a:p>
      </dgm:t>
    </dgm:pt>
    <dgm:pt modelId="{C6BBAAFB-E716-41B9-AEFA-BA952D6A5A14}" type="pres">
      <dgm:prSet presAssocID="{8D1E9371-7A80-4B4B-A839-C86A9B70C4E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2BC9D9D-5F87-489F-993E-D2F13B40B0B3}" type="pres">
      <dgm:prSet presAssocID="{9071E6D5-4C2E-4DE0-8182-4924CF87FB5C}" presName="composite" presStyleCnt="0"/>
      <dgm:spPr/>
    </dgm:pt>
    <dgm:pt modelId="{FDDD3174-7A17-44F2-91F2-AC2B7E368030}" type="pres">
      <dgm:prSet presAssocID="{9071E6D5-4C2E-4DE0-8182-4924CF87FB5C}" presName="LShape" presStyleLbl="alignNode1" presStyleIdx="0" presStyleCnt="5"/>
      <dgm:spPr/>
    </dgm:pt>
    <dgm:pt modelId="{2AE2A2FD-EBE2-4EFF-BCC3-E979F6DDE6E4}" type="pres">
      <dgm:prSet presAssocID="{9071E6D5-4C2E-4DE0-8182-4924CF87FB5C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B55533-C890-4C90-8B4F-4ECDA7DCB632}" type="pres">
      <dgm:prSet presAssocID="{9071E6D5-4C2E-4DE0-8182-4924CF87FB5C}" presName="Triangle" presStyleLbl="alignNode1" presStyleIdx="1" presStyleCnt="5"/>
      <dgm:spPr/>
    </dgm:pt>
    <dgm:pt modelId="{B75A27C3-7956-4BAD-B78D-0937AD77D3D6}" type="pres">
      <dgm:prSet presAssocID="{28EC37F8-D815-44A2-8267-796FB8824082}" presName="sibTrans" presStyleCnt="0"/>
      <dgm:spPr/>
    </dgm:pt>
    <dgm:pt modelId="{1BF00AE7-C8A3-4BE4-8B45-08741E9F8986}" type="pres">
      <dgm:prSet presAssocID="{28EC37F8-D815-44A2-8267-796FB8824082}" presName="space" presStyleCnt="0"/>
      <dgm:spPr/>
    </dgm:pt>
    <dgm:pt modelId="{97CAA88A-A5F2-4136-8DCC-1EF198B239D3}" type="pres">
      <dgm:prSet presAssocID="{5642E34B-93D3-42EE-8CA0-FA98C79BA4B0}" presName="composite" presStyleCnt="0"/>
      <dgm:spPr/>
    </dgm:pt>
    <dgm:pt modelId="{95B4C2E9-3673-44C1-A1ED-659A7B1BFBB6}" type="pres">
      <dgm:prSet presAssocID="{5642E34B-93D3-42EE-8CA0-FA98C79BA4B0}" presName="LShape" presStyleLbl="alignNode1" presStyleIdx="2" presStyleCnt="5"/>
      <dgm:spPr/>
    </dgm:pt>
    <dgm:pt modelId="{F6A01E69-C0BA-498D-B21F-C32713340024}" type="pres">
      <dgm:prSet presAssocID="{5642E34B-93D3-42EE-8CA0-FA98C79BA4B0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9EEB1-269D-4448-B334-D7FBDE166311}" type="pres">
      <dgm:prSet presAssocID="{5642E34B-93D3-42EE-8CA0-FA98C79BA4B0}" presName="Triangle" presStyleLbl="alignNode1" presStyleIdx="3" presStyleCnt="5"/>
      <dgm:spPr/>
    </dgm:pt>
    <dgm:pt modelId="{47A0DC0C-C798-48FE-A2B8-92A081DB08C9}" type="pres">
      <dgm:prSet presAssocID="{CBD641E5-39F3-439A-B709-5955DBCF6F90}" presName="sibTrans" presStyleCnt="0"/>
      <dgm:spPr/>
    </dgm:pt>
    <dgm:pt modelId="{DC8C4608-ACE2-4918-BAF1-4895D82398AE}" type="pres">
      <dgm:prSet presAssocID="{CBD641E5-39F3-439A-B709-5955DBCF6F90}" presName="space" presStyleCnt="0"/>
      <dgm:spPr/>
    </dgm:pt>
    <dgm:pt modelId="{B50236AE-5711-4B7C-B940-08A86A11270F}" type="pres">
      <dgm:prSet presAssocID="{C8502FB8-53AA-4866-AD7E-1F0817648C52}" presName="composite" presStyleCnt="0"/>
      <dgm:spPr/>
    </dgm:pt>
    <dgm:pt modelId="{E9C514F1-7FEA-4163-BBE6-00DA6E1BE4D3}" type="pres">
      <dgm:prSet presAssocID="{C8502FB8-53AA-4866-AD7E-1F0817648C52}" presName="LShape" presStyleLbl="alignNode1" presStyleIdx="4" presStyleCnt="5"/>
      <dgm:spPr/>
    </dgm:pt>
    <dgm:pt modelId="{93464BF9-A0D5-4D60-A73A-A51E91CA346E}" type="pres">
      <dgm:prSet presAssocID="{C8502FB8-53AA-4866-AD7E-1F0817648C5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2AA611-D994-4703-9D26-242AEB473422}" srcId="{8D1E9371-7A80-4B4B-A839-C86A9B70C4E9}" destId="{5642E34B-93D3-42EE-8CA0-FA98C79BA4B0}" srcOrd="1" destOrd="0" parTransId="{744704AB-1FE5-4474-8E24-ADCB3DF32F33}" sibTransId="{CBD641E5-39F3-439A-B709-5955DBCF6F90}"/>
    <dgm:cxn modelId="{F4C8E7DB-B4D0-4E15-A77B-04B22C50AA3E}" type="presOf" srcId="{5642E34B-93D3-42EE-8CA0-FA98C79BA4B0}" destId="{F6A01E69-C0BA-498D-B21F-C32713340024}" srcOrd="0" destOrd="0" presId="urn:microsoft.com/office/officeart/2009/3/layout/StepUpProcess"/>
    <dgm:cxn modelId="{8817B258-3B34-4600-8648-3058DB08C7F1}" type="presOf" srcId="{C8502FB8-53AA-4866-AD7E-1F0817648C52}" destId="{93464BF9-A0D5-4D60-A73A-A51E91CA346E}" srcOrd="0" destOrd="0" presId="urn:microsoft.com/office/officeart/2009/3/layout/StepUpProcess"/>
    <dgm:cxn modelId="{B464A46B-798B-4695-9C14-94D7251BBDB6}" type="presOf" srcId="{8D1E9371-7A80-4B4B-A839-C86A9B70C4E9}" destId="{C6BBAAFB-E716-41B9-AEFA-BA952D6A5A14}" srcOrd="0" destOrd="0" presId="urn:microsoft.com/office/officeart/2009/3/layout/StepUpProcess"/>
    <dgm:cxn modelId="{46E91583-8076-4E38-B203-06AFBA9B9682}" srcId="{8D1E9371-7A80-4B4B-A839-C86A9B70C4E9}" destId="{9071E6D5-4C2E-4DE0-8182-4924CF87FB5C}" srcOrd="0" destOrd="0" parTransId="{0C052F70-57D0-4728-8126-DAA8C41A25B6}" sibTransId="{28EC37F8-D815-44A2-8267-796FB8824082}"/>
    <dgm:cxn modelId="{603074C3-FB2F-424E-8A10-DD9BAFC28627}" srcId="{8D1E9371-7A80-4B4B-A839-C86A9B70C4E9}" destId="{C8502FB8-53AA-4866-AD7E-1F0817648C52}" srcOrd="2" destOrd="0" parTransId="{E2BB0E54-E541-4730-9738-3AA32CE5F729}" sibTransId="{5EA698D1-B87A-413C-8B14-0F3FEE7F63EE}"/>
    <dgm:cxn modelId="{49CCF172-D7D3-44FD-B471-326BD8D98CB1}" type="presOf" srcId="{9071E6D5-4C2E-4DE0-8182-4924CF87FB5C}" destId="{2AE2A2FD-EBE2-4EFF-BCC3-E979F6DDE6E4}" srcOrd="0" destOrd="0" presId="urn:microsoft.com/office/officeart/2009/3/layout/StepUpProcess"/>
    <dgm:cxn modelId="{8C135CE2-A94D-45DB-AD1F-793AEDDA870F}" type="presParOf" srcId="{C6BBAAFB-E716-41B9-AEFA-BA952D6A5A14}" destId="{92BC9D9D-5F87-489F-993E-D2F13B40B0B3}" srcOrd="0" destOrd="0" presId="urn:microsoft.com/office/officeart/2009/3/layout/StepUpProcess"/>
    <dgm:cxn modelId="{382F85CE-1F0D-4979-BC07-C35E17004E61}" type="presParOf" srcId="{92BC9D9D-5F87-489F-993E-D2F13B40B0B3}" destId="{FDDD3174-7A17-44F2-91F2-AC2B7E368030}" srcOrd="0" destOrd="0" presId="urn:microsoft.com/office/officeart/2009/3/layout/StepUpProcess"/>
    <dgm:cxn modelId="{6B7BE614-6032-4ACC-8B42-631CD12E90CA}" type="presParOf" srcId="{92BC9D9D-5F87-489F-993E-D2F13B40B0B3}" destId="{2AE2A2FD-EBE2-4EFF-BCC3-E979F6DDE6E4}" srcOrd="1" destOrd="0" presId="urn:microsoft.com/office/officeart/2009/3/layout/StepUpProcess"/>
    <dgm:cxn modelId="{3D846D56-94E1-4E31-8A45-B580CF38ED74}" type="presParOf" srcId="{92BC9D9D-5F87-489F-993E-D2F13B40B0B3}" destId="{BEB55533-C890-4C90-8B4F-4ECDA7DCB632}" srcOrd="2" destOrd="0" presId="urn:microsoft.com/office/officeart/2009/3/layout/StepUpProcess"/>
    <dgm:cxn modelId="{BBA63EEB-A9DF-49E2-9F16-B869CA8DCAE7}" type="presParOf" srcId="{C6BBAAFB-E716-41B9-AEFA-BA952D6A5A14}" destId="{B75A27C3-7956-4BAD-B78D-0937AD77D3D6}" srcOrd="1" destOrd="0" presId="urn:microsoft.com/office/officeart/2009/3/layout/StepUpProcess"/>
    <dgm:cxn modelId="{215E5B0E-9B53-463D-BD72-B2C303BE64AD}" type="presParOf" srcId="{B75A27C3-7956-4BAD-B78D-0937AD77D3D6}" destId="{1BF00AE7-C8A3-4BE4-8B45-08741E9F8986}" srcOrd="0" destOrd="0" presId="urn:microsoft.com/office/officeart/2009/3/layout/StepUpProcess"/>
    <dgm:cxn modelId="{A786F941-6702-43E6-AB61-224D550C0178}" type="presParOf" srcId="{C6BBAAFB-E716-41B9-AEFA-BA952D6A5A14}" destId="{97CAA88A-A5F2-4136-8DCC-1EF198B239D3}" srcOrd="2" destOrd="0" presId="urn:microsoft.com/office/officeart/2009/3/layout/StepUpProcess"/>
    <dgm:cxn modelId="{AEE07495-27BF-4F95-AF85-4FAAF45C569A}" type="presParOf" srcId="{97CAA88A-A5F2-4136-8DCC-1EF198B239D3}" destId="{95B4C2E9-3673-44C1-A1ED-659A7B1BFBB6}" srcOrd="0" destOrd="0" presId="urn:microsoft.com/office/officeart/2009/3/layout/StepUpProcess"/>
    <dgm:cxn modelId="{1D3B92AD-D4B2-4482-8F37-4087748B7408}" type="presParOf" srcId="{97CAA88A-A5F2-4136-8DCC-1EF198B239D3}" destId="{F6A01E69-C0BA-498D-B21F-C32713340024}" srcOrd="1" destOrd="0" presId="urn:microsoft.com/office/officeart/2009/3/layout/StepUpProcess"/>
    <dgm:cxn modelId="{01FCD67C-D7FD-468C-A911-6CA584A21DC8}" type="presParOf" srcId="{97CAA88A-A5F2-4136-8DCC-1EF198B239D3}" destId="{B4E9EEB1-269D-4448-B334-D7FBDE166311}" srcOrd="2" destOrd="0" presId="urn:microsoft.com/office/officeart/2009/3/layout/StepUpProcess"/>
    <dgm:cxn modelId="{36FF47DF-2D7E-439F-904C-5B6D40A69A1B}" type="presParOf" srcId="{C6BBAAFB-E716-41B9-AEFA-BA952D6A5A14}" destId="{47A0DC0C-C798-48FE-A2B8-92A081DB08C9}" srcOrd="3" destOrd="0" presId="urn:microsoft.com/office/officeart/2009/3/layout/StepUpProcess"/>
    <dgm:cxn modelId="{F6148DA3-5CE3-46F2-8162-03F1877F6945}" type="presParOf" srcId="{47A0DC0C-C798-48FE-A2B8-92A081DB08C9}" destId="{DC8C4608-ACE2-4918-BAF1-4895D82398AE}" srcOrd="0" destOrd="0" presId="urn:microsoft.com/office/officeart/2009/3/layout/StepUpProcess"/>
    <dgm:cxn modelId="{56810C68-7C25-487F-B33C-E9D92F80A9BE}" type="presParOf" srcId="{C6BBAAFB-E716-41B9-AEFA-BA952D6A5A14}" destId="{B50236AE-5711-4B7C-B940-08A86A11270F}" srcOrd="4" destOrd="0" presId="urn:microsoft.com/office/officeart/2009/3/layout/StepUpProcess"/>
    <dgm:cxn modelId="{16110707-87B1-4A47-8B5C-814BE6346621}" type="presParOf" srcId="{B50236AE-5711-4B7C-B940-08A86A11270F}" destId="{E9C514F1-7FEA-4163-BBE6-00DA6E1BE4D3}" srcOrd="0" destOrd="0" presId="urn:microsoft.com/office/officeart/2009/3/layout/StepUpProcess"/>
    <dgm:cxn modelId="{C03BBC7A-B596-4187-A11C-48A45AE84D51}" type="presParOf" srcId="{B50236AE-5711-4B7C-B940-08A86A11270F}" destId="{93464BF9-A0D5-4D60-A73A-A51E91CA346E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7C345F-BD32-4162-91E6-F88DF62504B2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7FD756-AE06-4AD7-9D45-5584B12CA40E}">
      <dgm:prSet phldrT="[Текст]" custT="1"/>
      <dgm:spPr/>
      <dgm:t>
        <a:bodyPr/>
        <a:lstStyle/>
        <a:p>
          <a:r>
            <a:rPr lang="ru-RU" sz="1600" dirty="0" smtClean="0">
              <a:latin typeface="Tahoma" pitchFamily="34" charset="0"/>
              <a:ea typeface="Tahoma" pitchFamily="34" charset="0"/>
              <a:cs typeface="Tahoma" pitchFamily="34" charset="0"/>
            </a:rPr>
            <a:t>     Взаимодействие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с семьями воспитанников</a:t>
          </a:r>
          <a:endParaRPr lang="ru-RU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8267171-0754-4DC9-9E07-783FE542B8FC}" type="parTrans" cxnId="{B993EDB2-B89B-4A18-9CAF-57E768CF1F27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9E1D2D0-1EF4-45CD-AF5E-3004854CAFFA}" type="sibTrans" cxnId="{B993EDB2-B89B-4A18-9CAF-57E768CF1F27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BE3FE5B-B37E-4E22-8185-7CADB700363A}">
      <dgm:prSet phldrT="[Текст]" custT="1"/>
      <dgm:spPr/>
      <dgm:t>
        <a:bodyPr/>
        <a:lstStyle/>
        <a:p>
          <a:r>
            <a:rPr lang="ru-RU" sz="1600" dirty="0" smtClean="0">
              <a:latin typeface="Tahoma" pitchFamily="34" charset="0"/>
              <a:ea typeface="Tahoma" pitchFamily="34" charset="0"/>
              <a:cs typeface="Tahoma" pitchFamily="34" charset="0"/>
            </a:rPr>
            <a:t>Взаимодействие с учреждениями социума</a:t>
          </a:r>
          <a:endParaRPr lang="ru-RU" sz="16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AF689C0-7050-4127-BA9F-20301CA97E52}" type="parTrans" cxnId="{64B0CC06-AC0A-4C35-B991-633ED6BAEFB7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D5ED1BC-5EEE-4AAD-A019-D8B090980AD2}" type="sibTrans" cxnId="{64B0CC06-AC0A-4C35-B991-633ED6BAEFB7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8FAC2E0-3E58-4758-B539-9C854F9029DB}">
      <dgm:prSet phldrT="[Текст]" custT="1"/>
      <dgm:spPr/>
      <dgm:t>
        <a:bodyPr/>
        <a:lstStyle/>
        <a:p>
          <a:r>
            <a:rPr lang="ru-RU" sz="1600" dirty="0" smtClean="0">
              <a:latin typeface="Tahoma" pitchFamily="34" charset="0"/>
              <a:ea typeface="Tahoma" pitchFamily="34" charset="0"/>
              <a:cs typeface="Tahoma" pitchFamily="34" charset="0"/>
            </a:rPr>
            <a:t>Проектная деятельность</a:t>
          </a:r>
          <a:endParaRPr lang="ru-RU" sz="16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B0E8C1F-9032-4ABA-8459-56B9F2E4A1CE}" type="parTrans" cxnId="{D459A480-75E5-42BB-904B-5F7FD97281D9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4FBE2F3-F25B-4847-A496-831B7DF3205C}" type="sibTrans" cxnId="{D459A480-75E5-42BB-904B-5F7FD97281D9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C20CE58-5817-48E9-BA11-4DCAAA1A00B1}">
      <dgm:prSet phldrT="[Текст]" custT="1"/>
      <dgm:spPr/>
      <dgm:t>
        <a:bodyPr/>
        <a:lstStyle/>
        <a:p>
          <a:r>
            <a:rPr lang="ru-RU" sz="1600" dirty="0" smtClean="0">
              <a:latin typeface="Tahoma" pitchFamily="34" charset="0"/>
              <a:ea typeface="Tahoma" pitchFamily="34" charset="0"/>
              <a:cs typeface="Tahoma" pitchFamily="34" charset="0"/>
            </a:rPr>
            <a:t>Совместная деятельность  взрослого с детьми</a:t>
          </a:r>
          <a:endParaRPr lang="ru-RU" sz="16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C59E67A-C098-4ACD-862B-6F8155BBEE43}" type="parTrans" cxnId="{CB08BCCB-CAB8-4AB4-B2C0-F9DF48285B59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FA8F389-D906-4A26-BC7B-53330F35E0E9}" type="sibTrans" cxnId="{CB08BCCB-CAB8-4AB4-B2C0-F9DF48285B59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E86261F-113F-402F-980F-A32722725BA8}">
      <dgm:prSet phldrT="[Текст]" custT="1"/>
      <dgm:spPr/>
      <dgm:t>
        <a:bodyPr/>
        <a:lstStyle/>
        <a:p>
          <a:r>
            <a:rPr lang="ru-RU" sz="1600" dirty="0" smtClean="0">
              <a:latin typeface="Tahoma" pitchFamily="34" charset="0"/>
              <a:ea typeface="Tahoma" pitchFamily="34" charset="0"/>
              <a:cs typeface="Tahoma" pitchFamily="34" charset="0"/>
            </a:rPr>
            <a:t>Самостоятельная деятельность детей</a:t>
          </a:r>
          <a:endParaRPr lang="ru-RU" sz="16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2168A00-A1EF-4B70-B6F3-2C7D91C435DB}" type="parTrans" cxnId="{1CB81EC1-F6DD-4EAE-A596-312B2CF57930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2AE5D9E-6E17-4050-A273-B42D98370D66}" type="sibTrans" cxnId="{1CB81EC1-F6DD-4EAE-A596-312B2CF57930}">
      <dgm:prSet/>
      <dgm:spPr/>
      <dgm:t>
        <a:bodyPr/>
        <a:lstStyle/>
        <a:p>
          <a:endParaRPr lang="ru-RU" sz="18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EE5D531-8C05-43F9-912A-A76EDBCDE0D7}" type="pres">
      <dgm:prSet presAssocID="{5A7C345F-BD32-4162-91E6-F88DF62504B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EA4C85-2808-4C20-88C0-EA4131C3F30F}" type="pres">
      <dgm:prSet presAssocID="{947FD756-AE06-4AD7-9D45-5584B12CA40E}" presName="dummy" presStyleCnt="0"/>
      <dgm:spPr/>
    </dgm:pt>
    <dgm:pt modelId="{91ADA354-762E-4BB1-B796-04CAE81ABF36}" type="pres">
      <dgm:prSet presAssocID="{947FD756-AE06-4AD7-9D45-5584B12CA40E}" presName="node" presStyleLbl="revTx" presStyleIdx="0" presStyleCnt="5" custScaleX="158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1E2E70-2719-4849-8517-824DB064C7B1}" type="pres">
      <dgm:prSet presAssocID="{E9E1D2D0-1EF4-45CD-AF5E-3004854CAFFA}" presName="sibTrans" presStyleLbl="node1" presStyleIdx="0" presStyleCnt="5"/>
      <dgm:spPr/>
      <dgm:t>
        <a:bodyPr/>
        <a:lstStyle/>
        <a:p>
          <a:endParaRPr lang="ru-RU"/>
        </a:p>
      </dgm:t>
    </dgm:pt>
    <dgm:pt modelId="{9BE1B80A-8E32-4490-84FD-D0FD6BD10858}" type="pres">
      <dgm:prSet presAssocID="{7BE3FE5B-B37E-4E22-8185-7CADB700363A}" presName="dummy" presStyleCnt="0"/>
      <dgm:spPr/>
    </dgm:pt>
    <dgm:pt modelId="{B84E6AA7-196B-4820-B1C6-E15366A09980}" type="pres">
      <dgm:prSet presAssocID="{7BE3FE5B-B37E-4E22-8185-7CADB700363A}" presName="node" presStyleLbl="revTx" presStyleIdx="1" presStyleCnt="5" custScaleX="1367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8B134E-9100-49C3-80B7-67711F3C9990}" type="pres">
      <dgm:prSet presAssocID="{BD5ED1BC-5EEE-4AAD-A019-D8B090980AD2}" presName="sibTrans" presStyleLbl="node1" presStyleIdx="1" presStyleCnt="5"/>
      <dgm:spPr/>
      <dgm:t>
        <a:bodyPr/>
        <a:lstStyle/>
        <a:p>
          <a:endParaRPr lang="ru-RU"/>
        </a:p>
      </dgm:t>
    </dgm:pt>
    <dgm:pt modelId="{3335D074-8713-4FD0-93C4-B6F7B4519263}" type="pres">
      <dgm:prSet presAssocID="{68FAC2E0-3E58-4758-B539-9C854F9029DB}" presName="dummy" presStyleCnt="0"/>
      <dgm:spPr/>
    </dgm:pt>
    <dgm:pt modelId="{82CCD01B-0DC3-4975-BB95-BFD33DF33C86}" type="pres">
      <dgm:prSet presAssocID="{68FAC2E0-3E58-4758-B539-9C854F9029DB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889B70-6EEF-4353-A933-B05F6797DCD5}" type="pres">
      <dgm:prSet presAssocID="{B4FBE2F3-F25B-4847-A496-831B7DF3205C}" presName="sibTrans" presStyleLbl="node1" presStyleIdx="2" presStyleCnt="5"/>
      <dgm:spPr/>
      <dgm:t>
        <a:bodyPr/>
        <a:lstStyle/>
        <a:p>
          <a:endParaRPr lang="ru-RU"/>
        </a:p>
      </dgm:t>
    </dgm:pt>
    <dgm:pt modelId="{DF8124D1-EB66-4922-84E0-2EDDD50C6A8D}" type="pres">
      <dgm:prSet presAssocID="{1C20CE58-5817-48E9-BA11-4DCAAA1A00B1}" presName="dummy" presStyleCnt="0"/>
      <dgm:spPr/>
    </dgm:pt>
    <dgm:pt modelId="{D6926565-21A4-4DCB-89B2-0CEDD51753EF}" type="pres">
      <dgm:prSet presAssocID="{1C20CE58-5817-48E9-BA11-4DCAAA1A00B1}" presName="node" presStyleLbl="revTx" presStyleIdx="3" presStyleCnt="5" custScaleX="163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60C2F-A3C0-48D0-ADEE-DC79F3543B13}" type="pres">
      <dgm:prSet presAssocID="{2FA8F389-D906-4A26-BC7B-53330F35E0E9}" presName="sibTrans" presStyleLbl="node1" presStyleIdx="3" presStyleCnt="5"/>
      <dgm:spPr/>
      <dgm:t>
        <a:bodyPr/>
        <a:lstStyle/>
        <a:p>
          <a:endParaRPr lang="ru-RU"/>
        </a:p>
      </dgm:t>
    </dgm:pt>
    <dgm:pt modelId="{451BBFC1-94E6-4300-828A-BC32487963FB}" type="pres">
      <dgm:prSet presAssocID="{0E86261F-113F-402F-980F-A32722725BA8}" presName="dummy" presStyleCnt="0"/>
      <dgm:spPr/>
    </dgm:pt>
    <dgm:pt modelId="{3F9F8FFF-EF9F-49AF-A2DE-05776D43869E}" type="pres">
      <dgm:prSet presAssocID="{0E86261F-113F-402F-980F-A32722725BA8}" presName="node" presStyleLbl="revTx" presStyleIdx="4" presStyleCnt="5" custScaleX="150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686E34-929C-4447-A4C5-BCDA8E72B43A}" type="pres">
      <dgm:prSet presAssocID="{22AE5D9E-6E17-4050-A273-B42D98370D66}" presName="sibTrans" presStyleLbl="node1" presStyleIdx="4" presStyleCnt="5" custScaleX="116770"/>
      <dgm:spPr/>
      <dgm:t>
        <a:bodyPr/>
        <a:lstStyle/>
        <a:p>
          <a:endParaRPr lang="ru-RU"/>
        </a:p>
      </dgm:t>
    </dgm:pt>
  </dgm:ptLst>
  <dgm:cxnLst>
    <dgm:cxn modelId="{1CB81EC1-F6DD-4EAE-A596-312B2CF57930}" srcId="{5A7C345F-BD32-4162-91E6-F88DF62504B2}" destId="{0E86261F-113F-402F-980F-A32722725BA8}" srcOrd="4" destOrd="0" parTransId="{82168A00-A1EF-4B70-B6F3-2C7D91C435DB}" sibTransId="{22AE5D9E-6E17-4050-A273-B42D98370D66}"/>
    <dgm:cxn modelId="{D647A221-3308-426B-8EA5-656D90079BDA}" type="presOf" srcId="{E9E1D2D0-1EF4-45CD-AF5E-3004854CAFFA}" destId="{DA1E2E70-2719-4849-8517-824DB064C7B1}" srcOrd="0" destOrd="0" presId="urn:microsoft.com/office/officeart/2005/8/layout/cycle1"/>
    <dgm:cxn modelId="{6337851A-8B71-4FC2-9BF0-BF81BE4D63A5}" type="presOf" srcId="{1C20CE58-5817-48E9-BA11-4DCAAA1A00B1}" destId="{D6926565-21A4-4DCB-89B2-0CEDD51753EF}" srcOrd="0" destOrd="0" presId="urn:microsoft.com/office/officeart/2005/8/layout/cycle1"/>
    <dgm:cxn modelId="{3028EAE0-3C26-4368-9F92-61AC8DF597F3}" type="presOf" srcId="{947FD756-AE06-4AD7-9D45-5584B12CA40E}" destId="{91ADA354-762E-4BB1-B796-04CAE81ABF36}" srcOrd="0" destOrd="0" presId="urn:microsoft.com/office/officeart/2005/8/layout/cycle1"/>
    <dgm:cxn modelId="{D459A480-75E5-42BB-904B-5F7FD97281D9}" srcId="{5A7C345F-BD32-4162-91E6-F88DF62504B2}" destId="{68FAC2E0-3E58-4758-B539-9C854F9029DB}" srcOrd="2" destOrd="0" parTransId="{1B0E8C1F-9032-4ABA-8459-56B9F2E4A1CE}" sibTransId="{B4FBE2F3-F25B-4847-A496-831B7DF3205C}"/>
    <dgm:cxn modelId="{DC1091EA-46D1-46A2-8EAF-E6C05563586E}" type="presOf" srcId="{68FAC2E0-3E58-4758-B539-9C854F9029DB}" destId="{82CCD01B-0DC3-4975-BB95-BFD33DF33C86}" srcOrd="0" destOrd="0" presId="urn:microsoft.com/office/officeart/2005/8/layout/cycle1"/>
    <dgm:cxn modelId="{B993EDB2-B89B-4A18-9CAF-57E768CF1F27}" srcId="{5A7C345F-BD32-4162-91E6-F88DF62504B2}" destId="{947FD756-AE06-4AD7-9D45-5584B12CA40E}" srcOrd="0" destOrd="0" parTransId="{48267171-0754-4DC9-9E07-783FE542B8FC}" sibTransId="{E9E1D2D0-1EF4-45CD-AF5E-3004854CAFFA}"/>
    <dgm:cxn modelId="{64B0CC06-AC0A-4C35-B991-633ED6BAEFB7}" srcId="{5A7C345F-BD32-4162-91E6-F88DF62504B2}" destId="{7BE3FE5B-B37E-4E22-8185-7CADB700363A}" srcOrd="1" destOrd="0" parTransId="{BAF689C0-7050-4127-BA9F-20301CA97E52}" sibTransId="{BD5ED1BC-5EEE-4AAD-A019-D8B090980AD2}"/>
    <dgm:cxn modelId="{F53A9A4D-38FD-4C05-BE79-5D3FB3C6E0CE}" type="presOf" srcId="{0E86261F-113F-402F-980F-A32722725BA8}" destId="{3F9F8FFF-EF9F-49AF-A2DE-05776D43869E}" srcOrd="0" destOrd="0" presId="urn:microsoft.com/office/officeart/2005/8/layout/cycle1"/>
    <dgm:cxn modelId="{81CAC048-84D8-4EFA-BB37-1DD29D73C98C}" type="presOf" srcId="{7BE3FE5B-B37E-4E22-8185-7CADB700363A}" destId="{B84E6AA7-196B-4820-B1C6-E15366A09980}" srcOrd="0" destOrd="0" presId="urn:microsoft.com/office/officeart/2005/8/layout/cycle1"/>
    <dgm:cxn modelId="{EE31C367-897A-4742-8557-953437BC3331}" type="presOf" srcId="{BD5ED1BC-5EEE-4AAD-A019-D8B090980AD2}" destId="{BA8B134E-9100-49C3-80B7-67711F3C9990}" srcOrd="0" destOrd="0" presId="urn:microsoft.com/office/officeart/2005/8/layout/cycle1"/>
    <dgm:cxn modelId="{FF8C5C39-0B16-4662-B352-26FC7BEE6801}" type="presOf" srcId="{2FA8F389-D906-4A26-BC7B-53330F35E0E9}" destId="{85160C2F-A3C0-48D0-ADEE-DC79F3543B13}" srcOrd="0" destOrd="0" presId="urn:microsoft.com/office/officeart/2005/8/layout/cycle1"/>
    <dgm:cxn modelId="{5EFEA2B5-A7A0-4028-9AC7-667FBEF6307E}" type="presOf" srcId="{B4FBE2F3-F25B-4847-A496-831B7DF3205C}" destId="{F1889B70-6EEF-4353-A933-B05F6797DCD5}" srcOrd="0" destOrd="0" presId="urn:microsoft.com/office/officeart/2005/8/layout/cycle1"/>
    <dgm:cxn modelId="{9F1DE439-1C11-4746-A9AE-BF60021C6210}" type="presOf" srcId="{22AE5D9E-6E17-4050-A273-B42D98370D66}" destId="{76686E34-929C-4447-A4C5-BCDA8E72B43A}" srcOrd="0" destOrd="0" presId="urn:microsoft.com/office/officeart/2005/8/layout/cycle1"/>
    <dgm:cxn modelId="{7B3EF30B-4FEA-4A85-A405-B5369CEEBC7A}" type="presOf" srcId="{5A7C345F-BD32-4162-91E6-F88DF62504B2}" destId="{4EE5D531-8C05-43F9-912A-A76EDBCDE0D7}" srcOrd="0" destOrd="0" presId="urn:microsoft.com/office/officeart/2005/8/layout/cycle1"/>
    <dgm:cxn modelId="{CB08BCCB-CAB8-4AB4-B2C0-F9DF48285B59}" srcId="{5A7C345F-BD32-4162-91E6-F88DF62504B2}" destId="{1C20CE58-5817-48E9-BA11-4DCAAA1A00B1}" srcOrd="3" destOrd="0" parTransId="{2C59E67A-C098-4ACD-862B-6F8155BBEE43}" sibTransId="{2FA8F389-D906-4A26-BC7B-53330F35E0E9}"/>
    <dgm:cxn modelId="{88A7AAA1-8D85-4D87-A6F6-5E902731ECC6}" type="presParOf" srcId="{4EE5D531-8C05-43F9-912A-A76EDBCDE0D7}" destId="{EAEA4C85-2808-4C20-88C0-EA4131C3F30F}" srcOrd="0" destOrd="0" presId="urn:microsoft.com/office/officeart/2005/8/layout/cycle1"/>
    <dgm:cxn modelId="{458CB3C5-5A29-4A92-B199-C6E8D32C364E}" type="presParOf" srcId="{4EE5D531-8C05-43F9-912A-A76EDBCDE0D7}" destId="{91ADA354-762E-4BB1-B796-04CAE81ABF36}" srcOrd="1" destOrd="0" presId="urn:microsoft.com/office/officeart/2005/8/layout/cycle1"/>
    <dgm:cxn modelId="{D86A4C34-471B-4D57-9E5A-75606D67F95E}" type="presParOf" srcId="{4EE5D531-8C05-43F9-912A-A76EDBCDE0D7}" destId="{DA1E2E70-2719-4849-8517-824DB064C7B1}" srcOrd="2" destOrd="0" presId="urn:microsoft.com/office/officeart/2005/8/layout/cycle1"/>
    <dgm:cxn modelId="{197EC423-C836-4C5B-82B4-789D7799C3F8}" type="presParOf" srcId="{4EE5D531-8C05-43F9-912A-A76EDBCDE0D7}" destId="{9BE1B80A-8E32-4490-84FD-D0FD6BD10858}" srcOrd="3" destOrd="0" presId="urn:microsoft.com/office/officeart/2005/8/layout/cycle1"/>
    <dgm:cxn modelId="{2AC76504-5051-46EB-9A1A-DA32BF0EEC7B}" type="presParOf" srcId="{4EE5D531-8C05-43F9-912A-A76EDBCDE0D7}" destId="{B84E6AA7-196B-4820-B1C6-E15366A09980}" srcOrd="4" destOrd="0" presId="urn:microsoft.com/office/officeart/2005/8/layout/cycle1"/>
    <dgm:cxn modelId="{3F9DF093-0534-4184-B2AA-365606F85DFA}" type="presParOf" srcId="{4EE5D531-8C05-43F9-912A-A76EDBCDE0D7}" destId="{BA8B134E-9100-49C3-80B7-67711F3C9990}" srcOrd="5" destOrd="0" presId="urn:microsoft.com/office/officeart/2005/8/layout/cycle1"/>
    <dgm:cxn modelId="{CEEE4292-BD87-4528-926A-664A1BE47EFA}" type="presParOf" srcId="{4EE5D531-8C05-43F9-912A-A76EDBCDE0D7}" destId="{3335D074-8713-4FD0-93C4-B6F7B4519263}" srcOrd="6" destOrd="0" presId="urn:microsoft.com/office/officeart/2005/8/layout/cycle1"/>
    <dgm:cxn modelId="{1C8E6060-EF54-4A44-9617-BE7BBBAF94A5}" type="presParOf" srcId="{4EE5D531-8C05-43F9-912A-A76EDBCDE0D7}" destId="{82CCD01B-0DC3-4975-BB95-BFD33DF33C86}" srcOrd="7" destOrd="0" presId="urn:microsoft.com/office/officeart/2005/8/layout/cycle1"/>
    <dgm:cxn modelId="{52C1EDA8-753B-4111-AA03-B6BD39E07AFD}" type="presParOf" srcId="{4EE5D531-8C05-43F9-912A-A76EDBCDE0D7}" destId="{F1889B70-6EEF-4353-A933-B05F6797DCD5}" srcOrd="8" destOrd="0" presId="urn:microsoft.com/office/officeart/2005/8/layout/cycle1"/>
    <dgm:cxn modelId="{5B549163-5CE0-4B86-8F37-F267B9845D99}" type="presParOf" srcId="{4EE5D531-8C05-43F9-912A-A76EDBCDE0D7}" destId="{DF8124D1-EB66-4922-84E0-2EDDD50C6A8D}" srcOrd="9" destOrd="0" presId="urn:microsoft.com/office/officeart/2005/8/layout/cycle1"/>
    <dgm:cxn modelId="{8FF73F80-9E2B-471A-86B0-906BC6ABB1D9}" type="presParOf" srcId="{4EE5D531-8C05-43F9-912A-A76EDBCDE0D7}" destId="{D6926565-21A4-4DCB-89B2-0CEDD51753EF}" srcOrd="10" destOrd="0" presId="urn:microsoft.com/office/officeart/2005/8/layout/cycle1"/>
    <dgm:cxn modelId="{10487FD7-CA97-40F5-867F-6CA2115BC255}" type="presParOf" srcId="{4EE5D531-8C05-43F9-912A-A76EDBCDE0D7}" destId="{85160C2F-A3C0-48D0-ADEE-DC79F3543B13}" srcOrd="11" destOrd="0" presId="urn:microsoft.com/office/officeart/2005/8/layout/cycle1"/>
    <dgm:cxn modelId="{4B4E64DB-1AB5-4076-AB14-D29BD27A22A3}" type="presParOf" srcId="{4EE5D531-8C05-43F9-912A-A76EDBCDE0D7}" destId="{451BBFC1-94E6-4300-828A-BC32487963FB}" srcOrd="12" destOrd="0" presId="urn:microsoft.com/office/officeart/2005/8/layout/cycle1"/>
    <dgm:cxn modelId="{BFFC763F-CDE1-419B-B81C-AB4A7B757EF0}" type="presParOf" srcId="{4EE5D531-8C05-43F9-912A-A76EDBCDE0D7}" destId="{3F9F8FFF-EF9F-49AF-A2DE-05776D43869E}" srcOrd="13" destOrd="0" presId="urn:microsoft.com/office/officeart/2005/8/layout/cycle1"/>
    <dgm:cxn modelId="{5587A693-C92E-45EC-B59F-32679BC8B653}" type="presParOf" srcId="{4EE5D531-8C05-43F9-912A-A76EDBCDE0D7}" destId="{76686E34-929C-4447-A4C5-BCDA8E72B43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98394D-1330-4455-B934-7EC1B82019B7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437A4E-FEA4-44B3-BCD9-AB47F7DC1A6D}">
      <dgm:prSet custT="1"/>
      <dgm:spPr/>
      <dgm:t>
        <a:bodyPr/>
        <a:lstStyle/>
        <a:p>
          <a:pPr algn="ctr"/>
          <a:r>
            <a:rPr lang="ru-RU" sz="3100" dirty="0" smtClean="0">
              <a:solidFill>
                <a:srgbClr val="395824"/>
              </a:solidFill>
            </a:rPr>
            <a:t> </a:t>
          </a:r>
          <a:r>
            <a:rPr lang="ru-RU" sz="2000" b="0" dirty="0" smtClean="0">
              <a:solidFill>
                <a:srgbClr val="395824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«Мобильная робототехника»</a:t>
          </a:r>
          <a:endParaRPr lang="ru-RU" sz="2000" b="0" dirty="0">
            <a:solidFill>
              <a:srgbClr val="395824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39B4DA7-49DA-47B6-899E-CEDFE5F36322}" type="parTrans" cxnId="{98A05579-3A77-4AB9-9460-2702D801A737}">
      <dgm:prSet/>
      <dgm:spPr/>
      <dgm:t>
        <a:bodyPr/>
        <a:lstStyle/>
        <a:p>
          <a:endParaRPr lang="ru-RU"/>
        </a:p>
      </dgm:t>
    </dgm:pt>
    <dgm:pt modelId="{93489CEC-C9B1-4030-A0A8-27A22C30C8AC}" type="sibTrans" cxnId="{98A05579-3A77-4AB9-9460-2702D801A737}">
      <dgm:prSet/>
      <dgm:spPr/>
      <dgm:t>
        <a:bodyPr/>
        <a:lstStyle/>
        <a:p>
          <a:endParaRPr lang="ru-RU"/>
        </a:p>
      </dgm:t>
    </dgm:pt>
    <dgm:pt modelId="{05AA4836-574B-47F8-9252-536C6A92A2F7}">
      <dgm:prSet custT="1"/>
      <dgm:spPr/>
      <dgm:t>
        <a:bodyPr/>
        <a:lstStyle/>
        <a:p>
          <a:pPr algn="ctr"/>
          <a:r>
            <a:rPr lang="ru-RU" sz="2000" b="0" dirty="0" smtClean="0">
              <a:solidFill>
                <a:schemeClr val="accent5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«Системное администрирование»</a:t>
          </a:r>
          <a:endParaRPr lang="ru-RU" sz="2000" b="0" dirty="0">
            <a:solidFill>
              <a:schemeClr val="accent5">
                <a:lumMod val="50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9AC7906-2269-4151-8C26-E918234D2325}" type="parTrans" cxnId="{ED2E79A2-45D7-4543-BABE-BFF5B83DB8F8}">
      <dgm:prSet/>
      <dgm:spPr/>
      <dgm:t>
        <a:bodyPr/>
        <a:lstStyle/>
        <a:p>
          <a:endParaRPr lang="ru-RU"/>
        </a:p>
      </dgm:t>
    </dgm:pt>
    <dgm:pt modelId="{8408415F-B5CC-43A6-B368-C84D64F4A391}" type="sibTrans" cxnId="{ED2E79A2-45D7-4543-BABE-BFF5B83DB8F8}">
      <dgm:prSet/>
      <dgm:spPr/>
      <dgm:t>
        <a:bodyPr/>
        <a:lstStyle/>
        <a:p>
          <a:endParaRPr lang="ru-RU"/>
        </a:p>
      </dgm:t>
    </dgm:pt>
    <dgm:pt modelId="{36649B5A-AEC1-44D6-874F-EDD5BBCF714E}">
      <dgm:prSet custT="1"/>
      <dgm:spPr/>
      <dgm:t>
        <a:bodyPr/>
        <a:lstStyle/>
        <a:p>
          <a:pPr algn="ctr"/>
          <a:r>
            <a:rPr lang="ru-RU" sz="2000" b="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«Электроника»</a:t>
          </a:r>
          <a:endParaRPr lang="ru-RU" sz="2000" b="0" dirty="0">
            <a:solidFill>
              <a:schemeClr val="accent2">
                <a:lumMod val="7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BF10377-D844-4D2A-A02D-B39231CDF473}" type="parTrans" cxnId="{1E49D96F-ABD6-4815-B453-83CD0BF514C9}">
      <dgm:prSet/>
      <dgm:spPr/>
      <dgm:t>
        <a:bodyPr/>
        <a:lstStyle/>
        <a:p>
          <a:endParaRPr lang="ru-RU"/>
        </a:p>
      </dgm:t>
    </dgm:pt>
    <dgm:pt modelId="{54CCC0A9-D060-4A07-8229-EE0E266410FD}" type="sibTrans" cxnId="{1E49D96F-ABD6-4815-B453-83CD0BF514C9}">
      <dgm:prSet/>
      <dgm:spPr/>
      <dgm:t>
        <a:bodyPr/>
        <a:lstStyle/>
        <a:p>
          <a:endParaRPr lang="ru-RU"/>
        </a:p>
      </dgm:t>
    </dgm:pt>
    <dgm:pt modelId="{0010672B-E548-466C-ACC2-29AB8EEFE3F9}" type="pres">
      <dgm:prSet presAssocID="{1D98394D-1330-4455-B934-7EC1B82019B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276212-6B72-4760-85E2-63FE090CABDD}" type="pres">
      <dgm:prSet presAssocID="{05AA4836-574B-47F8-9252-536C6A92A2F7}" presName="composite" presStyleCnt="0"/>
      <dgm:spPr/>
    </dgm:pt>
    <dgm:pt modelId="{577C1ED4-40A5-4C08-99C4-6913198E3E41}" type="pres">
      <dgm:prSet presAssocID="{05AA4836-574B-47F8-9252-536C6A92A2F7}" presName="rect1" presStyleLbl="trAlignAcc1" presStyleIdx="0" presStyleCnt="3" custLinFactNeighborX="654" custLinFactNeighborY="123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811B68-27F9-463F-B84C-BF6F264FE34B}" type="pres">
      <dgm:prSet presAssocID="{05AA4836-574B-47F8-9252-536C6A92A2F7}" presName="rect2" presStyleLbl="fgImgPlace1" presStyleIdx="0" presStyleCnt="3" custScaleY="91582" custLinFactNeighborX="22272" custLinFactNeighborY="22959"/>
      <dgm:spPr/>
    </dgm:pt>
    <dgm:pt modelId="{74484EBD-84EF-4A77-BD3C-E2CCD7753754}" type="pres">
      <dgm:prSet presAssocID="{8408415F-B5CC-43A6-B368-C84D64F4A391}" presName="sibTrans" presStyleCnt="0"/>
      <dgm:spPr/>
    </dgm:pt>
    <dgm:pt modelId="{F24DB287-5968-49E5-B191-D616429D9C80}" type="pres">
      <dgm:prSet presAssocID="{1D437A4E-FEA4-44B3-BCD9-AB47F7DC1A6D}" presName="composite" presStyleCnt="0"/>
      <dgm:spPr/>
    </dgm:pt>
    <dgm:pt modelId="{E93927BE-61D9-4456-A121-243E19D9B90A}" type="pres">
      <dgm:prSet presAssocID="{1D437A4E-FEA4-44B3-BCD9-AB47F7DC1A6D}" presName="rect1" presStyleLbl="trAlignAcc1" presStyleIdx="1" presStyleCnt="3" custLinFactNeighborX="538" custLinFactNeighborY="42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D32AAE-FCBE-4E9B-9C92-BE140847F95B}" type="pres">
      <dgm:prSet presAssocID="{1D437A4E-FEA4-44B3-BCD9-AB47F7DC1A6D}" presName="rect2" presStyleLbl="fgImgPlace1" presStyleIdx="1" presStyleCnt="3" custScaleX="103236" custScaleY="92050" custLinFactNeighborX="23765" custLinFactNeighborY="15334"/>
      <dgm:spPr/>
    </dgm:pt>
    <dgm:pt modelId="{00FC2543-85AA-4493-9F16-BD6E4626260A}" type="pres">
      <dgm:prSet presAssocID="{93489CEC-C9B1-4030-A0A8-27A22C30C8AC}" presName="sibTrans" presStyleCnt="0"/>
      <dgm:spPr/>
    </dgm:pt>
    <dgm:pt modelId="{101C1DC0-6354-447C-88C6-FB8185B624D6}" type="pres">
      <dgm:prSet presAssocID="{36649B5A-AEC1-44D6-874F-EDD5BBCF714E}" presName="composite" presStyleCnt="0"/>
      <dgm:spPr/>
    </dgm:pt>
    <dgm:pt modelId="{57BC3456-C80A-49EE-8FC0-BC8517B871A3}" type="pres">
      <dgm:prSet presAssocID="{36649B5A-AEC1-44D6-874F-EDD5BBCF714E}" presName="rect1" presStyleLbl="trAlignAcc1" presStyleIdx="2" presStyleCnt="3" custScaleY="90044" custLinFactNeighborX="862" custLinFactNeighborY="-86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B7B02-F58A-4054-B490-E55D6462BECE}" type="pres">
      <dgm:prSet presAssocID="{36649B5A-AEC1-44D6-874F-EDD5BBCF714E}" presName="rect2" presStyleLbl="fgImgPlace1" presStyleIdx="2" presStyleCnt="3" custScaleX="99001" custScaleY="88946" custLinFactNeighborX="22483" custLinFactNeighborY="4437"/>
      <dgm:spPr/>
    </dgm:pt>
  </dgm:ptLst>
  <dgm:cxnLst>
    <dgm:cxn modelId="{AC48E0CB-2AD7-4959-BBCD-8F8E0AAB8946}" type="presOf" srcId="{05AA4836-574B-47F8-9252-536C6A92A2F7}" destId="{577C1ED4-40A5-4C08-99C4-6913198E3E41}" srcOrd="0" destOrd="0" presId="urn:microsoft.com/office/officeart/2008/layout/PictureStrips"/>
    <dgm:cxn modelId="{ED2E79A2-45D7-4543-BABE-BFF5B83DB8F8}" srcId="{1D98394D-1330-4455-B934-7EC1B82019B7}" destId="{05AA4836-574B-47F8-9252-536C6A92A2F7}" srcOrd="0" destOrd="0" parTransId="{39AC7906-2269-4151-8C26-E918234D2325}" sibTransId="{8408415F-B5CC-43A6-B368-C84D64F4A391}"/>
    <dgm:cxn modelId="{98A05579-3A77-4AB9-9460-2702D801A737}" srcId="{1D98394D-1330-4455-B934-7EC1B82019B7}" destId="{1D437A4E-FEA4-44B3-BCD9-AB47F7DC1A6D}" srcOrd="1" destOrd="0" parTransId="{E39B4DA7-49DA-47B6-899E-CEDFE5F36322}" sibTransId="{93489CEC-C9B1-4030-A0A8-27A22C30C8AC}"/>
    <dgm:cxn modelId="{B86D4046-7CF5-40F2-B619-32AA9694C6CA}" type="presOf" srcId="{1D98394D-1330-4455-B934-7EC1B82019B7}" destId="{0010672B-E548-466C-ACC2-29AB8EEFE3F9}" srcOrd="0" destOrd="0" presId="urn:microsoft.com/office/officeart/2008/layout/PictureStrips"/>
    <dgm:cxn modelId="{2A5A6C5A-2C59-4E70-AF7C-9119DCFA2D61}" type="presOf" srcId="{36649B5A-AEC1-44D6-874F-EDD5BBCF714E}" destId="{57BC3456-C80A-49EE-8FC0-BC8517B871A3}" srcOrd="0" destOrd="0" presId="urn:microsoft.com/office/officeart/2008/layout/PictureStrips"/>
    <dgm:cxn modelId="{1E49D96F-ABD6-4815-B453-83CD0BF514C9}" srcId="{1D98394D-1330-4455-B934-7EC1B82019B7}" destId="{36649B5A-AEC1-44D6-874F-EDD5BBCF714E}" srcOrd="2" destOrd="0" parTransId="{CBF10377-D844-4D2A-A02D-B39231CDF473}" sibTransId="{54CCC0A9-D060-4A07-8229-EE0E266410FD}"/>
    <dgm:cxn modelId="{6F06C1FF-2117-4831-8DA5-08B9F57F8B34}" type="presOf" srcId="{1D437A4E-FEA4-44B3-BCD9-AB47F7DC1A6D}" destId="{E93927BE-61D9-4456-A121-243E19D9B90A}" srcOrd="0" destOrd="0" presId="urn:microsoft.com/office/officeart/2008/layout/PictureStrips"/>
    <dgm:cxn modelId="{97C92484-35E9-4AC8-AC7B-3150B1D517E3}" type="presParOf" srcId="{0010672B-E548-466C-ACC2-29AB8EEFE3F9}" destId="{7C276212-6B72-4760-85E2-63FE090CABDD}" srcOrd="0" destOrd="0" presId="urn:microsoft.com/office/officeart/2008/layout/PictureStrips"/>
    <dgm:cxn modelId="{23C530ED-9E97-4E83-A3B2-52C316513091}" type="presParOf" srcId="{7C276212-6B72-4760-85E2-63FE090CABDD}" destId="{577C1ED4-40A5-4C08-99C4-6913198E3E41}" srcOrd="0" destOrd="0" presId="urn:microsoft.com/office/officeart/2008/layout/PictureStrips"/>
    <dgm:cxn modelId="{99950072-8FDD-4249-93F1-9CA724A9B6AE}" type="presParOf" srcId="{7C276212-6B72-4760-85E2-63FE090CABDD}" destId="{65811B68-27F9-463F-B84C-BF6F264FE34B}" srcOrd="1" destOrd="0" presId="urn:microsoft.com/office/officeart/2008/layout/PictureStrips"/>
    <dgm:cxn modelId="{1F78F039-8B08-4894-80E8-DB644CBE78E9}" type="presParOf" srcId="{0010672B-E548-466C-ACC2-29AB8EEFE3F9}" destId="{74484EBD-84EF-4A77-BD3C-E2CCD7753754}" srcOrd="1" destOrd="0" presId="urn:microsoft.com/office/officeart/2008/layout/PictureStrips"/>
    <dgm:cxn modelId="{7D3D4DDB-D86F-47FD-9FB8-E4A9F5A85F46}" type="presParOf" srcId="{0010672B-E548-466C-ACC2-29AB8EEFE3F9}" destId="{F24DB287-5968-49E5-B191-D616429D9C80}" srcOrd="2" destOrd="0" presId="urn:microsoft.com/office/officeart/2008/layout/PictureStrips"/>
    <dgm:cxn modelId="{BBB6B7EE-ABAE-4BF3-96E1-486E76A372B8}" type="presParOf" srcId="{F24DB287-5968-49E5-B191-D616429D9C80}" destId="{E93927BE-61D9-4456-A121-243E19D9B90A}" srcOrd="0" destOrd="0" presId="urn:microsoft.com/office/officeart/2008/layout/PictureStrips"/>
    <dgm:cxn modelId="{63224078-4394-4E92-9038-32DE344E2443}" type="presParOf" srcId="{F24DB287-5968-49E5-B191-D616429D9C80}" destId="{E7D32AAE-FCBE-4E9B-9C92-BE140847F95B}" srcOrd="1" destOrd="0" presId="urn:microsoft.com/office/officeart/2008/layout/PictureStrips"/>
    <dgm:cxn modelId="{69A7C9E1-6717-4BAB-B44E-61376D4BC136}" type="presParOf" srcId="{0010672B-E548-466C-ACC2-29AB8EEFE3F9}" destId="{00FC2543-85AA-4493-9F16-BD6E4626260A}" srcOrd="3" destOrd="0" presId="urn:microsoft.com/office/officeart/2008/layout/PictureStrips"/>
    <dgm:cxn modelId="{D15E86EE-F6CC-4FF5-A490-A2941CF50C07}" type="presParOf" srcId="{0010672B-E548-466C-ACC2-29AB8EEFE3F9}" destId="{101C1DC0-6354-447C-88C6-FB8185B624D6}" srcOrd="4" destOrd="0" presId="urn:microsoft.com/office/officeart/2008/layout/PictureStrips"/>
    <dgm:cxn modelId="{BE14A16D-E11E-4F3E-8D5F-DA7FDF214F43}" type="presParOf" srcId="{101C1DC0-6354-447C-88C6-FB8185B624D6}" destId="{57BC3456-C80A-49EE-8FC0-BC8517B871A3}" srcOrd="0" destOrd="0" presId="urn:microsoft.com/office/officeart/2008/layout/PictureStrips"/>
    <dgm:cxn modelId="{5501627D-F3FE-473B-9040-5F2D33DE7774}" type="presParOf" srcId="{101C1DC0-6354-447C-88C6-FB8185B624D6}" destId="{698B7B02-F58A-4054-B490-E55D6462BECE}" srcOrd="1" destOrd="0" presId="urn:microsoft.com/office/officeart/2008/layout/PictureStrips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DD3174-7A17-44F2-91F2-AC2B7E368030}">
      <dsp:nvSpPr>
        <dsp:cNvPr id="0" name=""/>
        <dsp:cNvSpPr/>
      </dsp:nvSpPr>
      <dsp:spPr>
        <a:xfrm rot="5400000">
          <a:off x="739897" y="1529490"/>
          <a:ext cx="2210765" cy="367866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2A2FD-EBE2-4EFF-BCC3-E979F6DDE6E4}">
      <dsp:nvSpPr>
        <dsp:cNvPr id="0" name=""/>
        <dsp:cNvSpPr/>
      </dsp:nvSpPr>
      <dsp:spPr>
        <a:xfrm>
          <a:off x="370865" y="2628618"/>
          <a:ext cx="3321118" cy="2911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дошкольник</a:t>
          </a:r>
          <a:endParaRPr lang="ru-RU" sz="3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70865" y="2628618"/>
        <a:ext cx="3321118" cy="2911154"/>
      </dsp:txXfrm>
    </dsp:sp>
    <dsp:sp modelId="{BEB55533-C890-4C90-8B4F-4ECDA7DCB632}">
      <dsp:nvSpPr>
        <dsp:cNvPr id="0" name=""/>
        <dsp:cNvSpPr/>
      </dsp:nvSpPr>
      <dsp:spPr>
        <a:xfrm>
          <a:off x="3065357" y="1258663"/>
          <a:ext cx="626626" cy="6266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B4C2E9-3673-44C1-A1ED-659A7B1BFBB6}">
      <dsp:nvSpPr>
        <dsp:cNvPr id="0" name=""/>
        <dsp:cNvSpPr/>
      </dsp:nvSpPr>
      <dsp:spPr>
        <a:xfrm rot="5400000">
          <a:off x="4805594" y="523430"/>
          <a:ext cx="2210765" cy="367866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01E69-C0BA-498D-B21F-C32713340024}">
      <dsp:nvSpPr>
        <dsp:cNvPr id="0" name=""/>
        <dsp:cNvSpPr/>
      </dsp:nvSpPr>
      <dsp:spPr>
        <a:xfrm>
          <a:off x="4436563" y="1622557"/>
          <a:ext cx="3321118" cy="2911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 школьник</a:t>
          </a:r>
          <a:endParaRPr lang="ru-RU" sz="3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436563" y="1622557"/>
        <a:ext cx="3321118" cy="2911154"/>
      </dsp:txXfrm>
    </dsp:sp>
    <dsp:sp modelId="{B4E9EEB1-269D-4448-B334-D7FBDE166311}">
      <dsp:nvSpPr>
        <dsp:cNvPr id="0" name=""/>
        <dsp:cNvSpPr/>
      </dsp:nvSpPr>
      <dsp:spPr>
        <a:xfrm>
          <a:off x="7131055" y="252602"/>
          <a:ext cx="626626" cy="6266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C514F1-7FEA-4163-BBE6-00DA6E1BE4D3}">
      <dsp:nvSpPr>
        <dsp:cNvPr id="0" name=""/>
        <dsp:cNvSpPr/>
      </dsp:nvSpPr>
      <dsp:spPr>
        <a:xfrm rot="5400000">
          <a:off x="8871292" y="-482630"/>
          <a:ext cx="2210765" cy="367866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464BF9-A0D5-4D60-A73A-A51E91CA346E}">
      <dsp:nvSpPr>
        <dsp:cNvPr id="0" name=""/>
        <dsp:cNvSpPr/>
      </dsp:nvSpPr>
      <dsp:spPr>
        <a:xfrm>
          <a:off x="8502260" y="616497"/>
          <a:ext cx="3321118" cy="2911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   студент</a:t>
          </a:r>
          <a:endParaRPr lang="ru-RU" sz="3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8502260" y="616497"/>
        <a:ext cx="3321118" cy="2911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DA354-762E-4BB1-B796-04CAE81ABF36}">
      <dsp:nvSpPr>
        <dsp:cNvPr id="0" name=""/>
        <dsp:cNvSpPr/>
      </dsp:nvSpPr>
      <dsp:spPr>
        <a:xfrm>
          <a:off x="4851272" y="38132"/>
          <a:ext cx="2128262" cy="134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    Взаимодействие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с семьями воспитанников</a:t>
          </a:r>
          <a:endParaRPr lang="ru-RU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851272" y="38132"/>
        <a:ext cx="2128262" cy="1340131"/>
      </dsp:txXfrm>
    </dsp:sp>
    <dsp:sp modelId="{DA1E2E70-2719-4849-8517-824DB064C7B1}">
      <dsp:nvSpPr>
        <dsp:cNvPr id="0" name=""/>
        <dsp:cNvSpPr/>
      </dsp:nvSpPr>
      <dsp:spPr>
        <a:xfrm>
          <a:off x="2086225" y="-1435"/>
          <a:ext cx="5032899" cy="5032899"/>
        </a:xfrm>
        <a:prstGeom prst="circularArrow">
          <a:avLst>
            <a:gd name="adj1" fmla="val 5192"/>
            <a:gd name="adj2" fmla="val 335344"/>
            <a:gd name="adj3" fmla="val 21295560"/>
            <a:gd name="adj4" fmla="val 19764207"/>
            <a:gd name="adj5" fmla="val 60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E6AA7-196B-4820-B1C6-E15366A09980}">
      <dsp:nvSpPr>
        <dsp:cNvPr id="0" name=""/>
        <dsp:cNvSpPr/>
      </dsp:nvSpPr>
      <dsp:spPr>
        <a:xfrm>
          <a:off x="5810092" y="2535091"/>
          <a:ext cx="1833246" cy="134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Взаимодействие с учреждениями социума</a:t>
          </a:r>
          <a:endParaRPr lang="ru-RU" sz="16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5810092" y="2535091"/>
        <a:ext cx="1833246" cy="1340131"/>
      </dsp:txXfrm>
    </dsp:sp>
    <dsp:sp modelId="{BA8B134E-9100-49C3-80B7-67711F3C9990}">
      <dsp:nvSpPr>
        <dsp:cNvPr id="0" name=""/>
        <dsp:cNvSpPr/>
      </dsp:nvSpPr>
      <dsp:spPr>
        <a:xfrm>
          <a:off x="2086225" y="-1435"/>
          <a:ext cx="5032899" cy="5032899"/>
        </a:xfrm>
        <a:prstGeom prst="circularArrow">
          <a:avLst>
            <a:gd name="adj1" fmla="val 5192"/>
            <a:gd name="adj2" fmla="val 335344"/>
            <a:gd name="adj3" fmla="val 4017101"/>
            <a:gd name="adj4" fmla="val 2251227"/>
            <a:gd name="adj5" fmla="val 60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CD01B-0DC3-4975-BB95-BFD33DF33C86}">
      <dsp:nvSpPr>
        <dsp:cNvPr id="0" name=""/>
        <dsp:cNvSpPr/>
      </dsp:nvSpPr>
      <dsp:spPr>
        <a:xfrm>
          <a:off x="3932610" y="4078296"/>
          <a:ext cx="1340131" cy="134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Проектная деятельность</a:t>
          </a:r>
          <a:endParaRPr lang="ru-RU" sz="16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932610" y="4078296"/>
        <a:ext cx="1340131" cy="1340131"/>
      </dsp:txXfrm>
    </dsp:sp>
    <dsp:sp modelId="{F1889B70-6EEF-4353-A933-B05F6797DCD5}">
      <dsp:nvSpPr>
        <dsp:cNvPr id="0" name=""/>
        <dsp:cNvSpPr/>
      </dsp:nvSpPr>
      <dsp:spPr>
        <a:xfrm>
          <a:off x="2086225" y="-1435"/>
          <a:ext cx="5032899" cy="5032899"/>
        </a:xfrm>
        <a:prstGeom prst="circularArrow">
          <a:avLst>
            <a:gd name="adj1" fmla="val 5192"/>
            <a:gd name="adj2" fmla="val 335344"/>
            <a:gd name="adj3" fmla="val 8213429"/>
            <a:gd name="adj4" fmla="val 6447555"/>
            <a:gd name="adj5" fmla="val 60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926565-21A4-4DCB-89B2-0CEDD51753EF}">
      <dsp:nvSpPr>
        <dsp:cNvPr id="0" name=""/>
        <dsp:cNvSpPr/>
      </dsp:nvSpPr>
      <dsp:spPr>
        <a:xfrm>
          <a:off x="1384914" y="2535091"/>
          <a:ext cx="2187442" cy="134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Совместная деятельность  взрослого с детьми</a:t>
          </a:r>
          <a:endParaRPr lang="ru-RU" sz="16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384914" y="2535091"/>
        <a:ext cx="2187442" cy="1340131"/>
      </dsp:txXfrm>
    </dsp:sp>
    <dsp:sp modelId="{85160C2F-A3C0-48D0-ADEE-DC79F3543B13}">
      <dsp:nvSpPr>
        <dsp:cNvPr id="0" name=""/>
        <dsp:cNvSpPr/>
      </dsp:nvSpPr>
      <dsp:spPr>
        <a:xfrm>
          <a:off x="2086225" y="-1435"/>
          <a:ext cx="5032899" cy="5032899"/>
        </a:xfrm>
        <a:prstGeom prst="circularArrow">
          <a:avLst>
            <a:gd name="adj1" fmla="val 5192"/>
            <a:gd name="adj2" fmla="val 335344"/>
            <a:gd name="adj3" fmla="val 12300448"/>
            <a:gd name="adj4" fmla="val 10769096"/>
            <a:gd name="adj5" fmla="val 60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F8FFF-EF9F-49AF-A2DE-05776D43869E}">
      <dsp:nvSpPr>
        <dsp:cNvPr id="0" name=""/>
        <dsp:cNvSpPr/>
      </dsp:nvSpPr>
      <dsp:spPr>
        <a:xfrm>
          <a:off x="2280211" y="38132"/>
          <a:ext cx="2019470" cy="134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Самостоятельная деятельность детей</a:t>
          </a:r>
          <a:endParaRPr lang="ru-RU" sz="16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280211" y="38132"/>
        <a:ext cx="2019470" cy="1340131"/>
      </dsp:txXfrm>
    </dsp:sp>
    <dsp:sp modelId="{76686E34-929C-4447-A4C5-BCDA8E72B43A}">
      <dsp:nvSpPr>
        <dsp:cNvPr id="0" name=""/>
        <dsp:cNvSpPr/>
      </dsp:nvSpPr>
      <dsp:spPr>
        <a:xfrm>
          <a:off x="1664217" y="-1435"/>
          <a:ext cx="5876917" cy="5032899"/>
        </a:xfrm>
        <a:prstGeom prst="circularArrow">
          <a:avLst>
            <a:gd name="adj1" fmla="val 5192"/>
            <a:gd name="adj2" fmla="val 335344"/>
            <a:gd name="adj3" fmla="val 16248111"/>
            <a:gd name="adj4" fmla="val 15732166"/>
            <a:gd name="adj5" fmla="val 60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C1ED4-40A5-4C08-99C4-6913198E3E41}">
      <dsp:nvSpPr>
        <dsp:cNvPr id="0" name=""/>
        <dsp:cNvSpPr/>
      </dsp:nvSpPr>
      <dsp:spPr>
        <a:xfrm>
          <a:off x="2403729" y="427763"/>
          <a:ext cx="4552528" cy="142266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3619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5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«Системное администрирование»</a:t>
          </a:r>
          <a:endParaRPr lang="ru-RU" sz="2000" b="0" kern="1200" dirty="0">
            <a:solidFill>
              <a:schemeClr val="accent5">
                <a:lumMod val="50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403729" y="427763"/>
        <a:ext cx="4552528" cy="1422665"/>
      </dsp:txXfrm>
    </dsp:sp>
    <dsp:sp modelId="{65811B68-27F9-463F-B84C-BF6F264FE34B}">
      <dsp:nvSpPr>
        <dsp:cNvPr id="0" name=""/>
        <dsp:cNvSpPr/>
      </dsp:nvSpPr>
      <dsp:spPr>
        <a:xfrm>
          <a:off x="2406066" y="452005"/>
          <a:ext cx="995865" cy="136805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3927BE-61D9-4456-A121-243E19D9B90A}">
      <dsp:nvSpPr>
        <dsp:cNvPr id="0" name=""/>
        <dsp:cNvSpPr/>
      </dsp:nvSpPr>
      <dsp:spPr>
        <a:xfrm>
          <a:off x="2406504" y="2043714"/>
          <a:ext cx="4552528" cy="142266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3619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395824"/>
              </a:solidFill>
            </a:rPr>
            <a:t> </a:t>
          </a:r>
          <a:r>
            <a:rPr lang="ru-RU" sz="2000" b="0" kern="1200" dirty="0" smtClean="0">
              <a:solidFill>
                <a:srgbClr val="395824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«Мобильная робототехника»</a:t>
          </a:r>
          <a:endParaRPr lang="ru-RU" sz="2000" b="0" kern="1200" dirty="0">
            <a:solidFill>
              <a:srgbClr val="395824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406504" y="2043714"/>
        <a:ext cx="4552528" cy="1422665"/>
      </dsp:txXfrm>
    </dsp:sp>
    <dsp:sp modelId="{E7D32AAE-FCBE-4E9B-9C92-BE140847F95B}">
      <dsp:nvSpPr>
        <dsp:cNvPr id="0" name=""/>
        <dsp:cNvSpPr/>
      </dsp:nvSpPr>
      <dsp:spPr>
        <a:xfrm>
          <a:off x="2412877" y="2066206"/>
          <a:ext cx="1028091" cy="137504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BC3456-C80A-49EE-8FC0-BC8517B871A3}">
      <dsp:nvSpPr>
        <dsp:cNvPr id="0" name=""/>
        <dsp:cNvSpPr/>
      </dsp:nvSpPr>
      <dsp:spPr>
        <a:xfrm>
          <a:off x="2410711" y="3639895"/>
          <a:ext cx="4552528" cy="12810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3619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«Электроника»</a:t>
          </a:r>
          <a:endParaRPr lang="ru-RU" sz="2000" b="0" kern="1200" dirty="0">
            <a:solidFill>
              <a:schemeClr val="accent2">
                <a:lumMod val="7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410711" y="3639895"/>
        <a:ext cx="4552528" cy="1281024"/>
      </dsp:txXfrm>
    </dsp:sp>
    <dsp:sp modelId="{698B7B02-F58A-4054-B490-E55D6462BECE}">
      <dsp:nvSpPr>
        <dsp:cNvPr id="0" name=""/>
        <dsp:cNvSpPr/>
      </dsp:nvSpPr>
      <dsp:spPr>
        <a:xfrm>
          <a:off x="2410654" y="3635026"/>
          <a:ext cx="985916" cy="13286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C2C9E-DD3D-4CE9-A48B-5357513B9BE9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E4707-EB5B-4A38-A358-52892627F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98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601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050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87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FA4347-811E-45F4-8920-6CB3AFA31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75F0A60-25F4-44BA-A016-A695E118EF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DF208C4-8CC5-460F-9F2C-057B1BD51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16633A9-A4E7-4F41-88FA-6A3E88ED7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F6D74D7-F895-46F0-86E0-DA769ADC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35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EB05C3-6C5A-4ADB-910F-591F2B472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69944BB-8744-437E-8921-B74772BDA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52DEAE2-17BF-4897-A669-AEB4D1EF1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3E388F-CD57-478A-8AED-70FDF9772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1F54824-1056-4CAD-8FEB-B88432565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186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69FFBC-9230-4F11-A350-CBD7820A6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3FF3BA1-C2C6-4E0A-86D7-3B1778FDC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A30C676-E70A-4219-852F-4660ECCA7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3D63480-21F3-4139-B297-B73A89CC7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7CD1235-8EEE-4096-92E5-6A8E8EF09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63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8BA9A6-CCA1-4135-9879-703F7158C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301D32A-0EF9-41C0-93D3-B45A206468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52CCEA9-0450-43E3-A0AD-4FF9722CA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D957D0C-6952-49AC-B581-EC769689E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83C2C8-8F4F-465C-B23E-B6FD6A379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FC9BAB0-A62B-476A-A763-0CBA3F40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41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4D9159-A7C7-43C7-9EBD-B883709BB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FC60BF1-D87D-4A5A-A047-734DBCE91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312B286-EAD5-4EE5-8621-3335ED76F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E7B52BF-B0BE-48B1-9111-C0898D27DD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287A670-DF19-4D67-8DBB-EE00F3B8F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BCF59E3-A6C8-47C9-871B-758EE9843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A5DDD2D-14D6-4F02-A951-FC58B14EE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F315DE4-F75A-438F-9AEF-DB8075F3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80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CF6F00-569B-4486-9C52-D46A820C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F2F79ED-D0B6-4E86-8363-A90CE3822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836194D-763C-4C67-869B-E97CC06FB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0976F25-2B01-4026-BB9D-C6C09C06C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3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312B22D-B512-4358-B115-D14AC4F92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5D1ACB1-64BE-422A-B32E-3B122135B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0E3D2CD-571E-4BE1-951A-CEBF8893A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613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A2BD42-9D1B-418C-AED6-304D451C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C442BE-27D7-4D09-9A34-89561790D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B0A8AB0-820D-47BD-8924-EA2552FAB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D8E867B-0349-4837-9D18-1D75C8885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CD31818-6375-4EEF-AD01-BFC138DB8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B9A9459-007A-4979-B43F-5E62ED92E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613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17C68F-EF1B-4406-9C6E-7916571D2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11835AF3-6AB6-4DFC-A350-5B8C017C4C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B1456FB-6411-4F79-BEC4-165B252AE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CFF30FB-BED4-403B-BEBE-652ED5C3C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ADE0FFC-7736-434B-9A9A-E7DD37A6E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F1A6C1C-9E47-4BEB-8261-74B563C73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568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CF0AAE-C321-4E53-8C50-01FB8F0CE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8AF8AAD-996D-4A86-B859-1AA3FB2EA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D93453D-205C-4037-8A83-29FCC1706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C5A15E1-5ECE-457C-9530-72423478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FC4E08-8A5D-47D4-89AC-69771B66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286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3690B3B-C0C2-4C83-98F3-1CE8129C2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4029EDC-B5B7-42C1-9F4C-22CA21246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83AD9E9-E360-4645-BD44-4C6E89A18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F2F4E5-4329-440E-A153-32B9DD3A5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AE6A7D4-5890-4A9F-9FD7-0EC147DAA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30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317C98-2A05-4AB4-8505-B9D0C6949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FAC5A08-8D21-481F-95D5-A15F78369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3840F86-E070-453B-BD98-386658D4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A4479-48A0-4058-AA46-881FFB336C85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97DEDF5-8AC2-4E35-A4CF-5BCFFBED9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4B51C5-FFD6-4557-BD6C-BD626E139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DB110-3474-4311-BB38-438C081BA5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23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jpeg"/><Relationship Id="rId4" Type="http://schemas.openxmlformats.org/officeDocument/2006/relationships/diagramData" Target="../diagrams/data1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8.jpeg"/><Relationship Id="rId5" Type="http://schemas.openxmlformats.org/officeDocument/2006/relationships/diagramLayout" Target="../diagrams/layout2.xml"/><Relationship Id="rId10" Type="http://schemas.openxmlformats.org/officeDocument/2006/relationships/image" Target="../media/image7.jpeg"/><Relationship Id="rId4" Type="http://schemas.openxmlformats.org/officeDocument/2006/relationships/diagramData" Target="../diagrams/data2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22.jpeg"/><Relationship Id="rId5" Type="http://schemas.openxmlformats.org/officeDocument/2006/relationships/diagramData" Target="../diagrams/data3.xml"/><Relationship Id="rId10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9286" y="6204030"/>
            <a:ext cx="1119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8" name="Picture 4" descr="http://cdn.simplesite.com/i/90/e3/287104482320769936/i2871044892714329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464" y="942848"/>
            <a:ext cx="6951071" cy="34628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55617" y="678764"/>
            <a:ext cx="8803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2019- год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рабочих профессий в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Татарстане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143000" y="4732934"/>
            <a:ext cx="9601200" cy="1655762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Итоги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профориентационной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работы в образовательных учреждениях Алексеевского муниципального района в период Года рабочих профессий- 2019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06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67450461"/>
              </p:ext>
            </p:extLst>
          </p:nvPr>
        </p:nvGraphicFramePr>
        <p:xfrm>
          <a:off x="23149" y="922224"/>
          <a:ext cx="11829327" cy="5791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0" name="Рисунок 2" descr="Описание: https://sun9-15.userapi.com/c855236/v855236058/19836d/P9I9bCnlI2Q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06" y="4352081"/>
            <a:ext cx="3159964" cy="236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 descr="C:\Users\MinAdmin\Desktop\Выступление по Году рабочих профессий2\Ср.Тиганы\Ср.Тиганы 2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340" y="3328936"/>
            <a:ext cx="3449260" cy="2446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MinAdmin\Desktop\Выступление по Году рабочих профессий2\колледж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208" y="2222339"/>
            <a:ext cx="2986268" cy="2430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491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01046516"/>
              </p:ext>
            </p:extLst>
          </p:nvPr>
        </p:nvGraphicFramePr>
        <p:xfrm>
          <a:off x="1331088" y="1136354"/>
          <a:ext cx="902825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074" name="Рисунок 1" descr="Описание: https://sun9-33.userapi.com/c200424/v200424058/339c/1Zf2IPOT0fQ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85" y="4386352"/>
            <a:ext cx="3179359" cy="2338086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Описание: C:\Users\ольга\Desktop\Новая папка\WP_20180822_09_38_31_Pr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9" b="21136"/>
          <a:stretch>
            <a:fillRect/>
          </a:stretch>
        </p:blipFill>
        <p:spPr bwMode="auto">
          <a:xfrm>
            <a:off x="8769661" y="3912160"/>
            <a:ext cx="3194770" cy="2727570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5" descr="F:\detsad-128278-141727155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2" r="13644"/>
          <a:stretch>
            <a:fillRect/>
          </a:stretch>
        </p:blipFill>
        <p:spPr bwMode="auto">
          <a:xfrm>
            <a:off x="285584" y="1122744"/>
            <a:ext cx="3179360" cy="2338086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C:\Users\MinAdmin\Desktop\Выступление по Году рабочих профессий2\Фото по реализации проектов\20190923_154106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661" y="1136354"/>
            <a:ext cx="3179360" cy="2338086"/>
          </a:xfrm>
          <a:prstGeom prst="ellipse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2672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pic>
        <p:nvPicPr>
          <p:cNvPr id="19" name="Picture 2" descr="C:\Users\MinAdmin\Desktop\Выступление по Году рабочих профессий2\06-12-2019_16-17-42\20190528_1313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942051"/>
            <a:ext cx="4219575" cy="573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 descr="C:\Users\MinAdmin\Desktop\Выступление по Году рабочих профессий2\06-12-2019_16-17-42\20190528_13151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450" y="3724275"/>
            <a:ext cx="4267200" cy="295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MinAdmin\Desktop\Выступление по Году рабочих профессий2\06-12-2019_16-17-42\20190528_13120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450" y="942051"/>
            <a:ext cx="4267200" cy="26869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52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2" name="Прямоугольник 1"/>
          <p:cNvSpPr/>
          <p:nvPr/>
        </p:nvSpPr>
        <p:spPr>
          <a:xfrm>
            <a:off x="-223777" y="16301"/>
            <a:ext cx="126395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Всероссийская акция </a:t>
            </a: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"Неделя без турникетов" </a:t>
            </a:r>
            <a:endParaRPr lang="ru-RU" sz="24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проекта </a:t>
            </a: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"Работай в России"</a:t>
            </a:r>
          </a:p>
        </p:txBody>
      </p:sp>
      <p:pic>
        <p:nvPicPr>
          <p:cNvPr id="6" name="Рисунок 5" descr="C:\Users\MinAdmin\Desktop\Выступление по Году рабочих профессий2\1111111111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157716"/>
            <a:ext cx="5162550" cy="401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MinAdmin\Desktop\Выступление по Году рабочих профессий2\ромашка 2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5" y="2157716"/>
            <a:ext cx="5162550" cy="40164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58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3" name="Прямоугольник 2"/>
          <p:cNvSpPr/>
          <p:nvPr/>
        </p:nvSpPr>
        <p:spPr>
          <a:xfrm>
            <a:off x="0" y="1285375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«</a:t>
            </a: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Рабочей профессией славится Мой Татарстан» 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посвященный 100-летию образования ТАССР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 descr="C:\Users\Людмила\Desktop\Выступление Итоги работы Год рабочих профессий\DSC_002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0" r="9095"/>
          <a:stretch/>
        </p:blipFill>
        <p:spPr bwMode="auto">
          <a:xfrm>
            <a:off x="1027661" y="2089352"/>
            <a:ext cx="4800600" cy="3835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Людмила\Desktop\Выступление Итоги работы Год рабочих профессий\Пчелка\Фото по реализации проектов\Фото по реализации проектов\20190926_10105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1" b="23606"/>
          <a:stretch/>
        </p:blipFill>
        <p:spPr bwMode="auto">
          <a:xfrm>
            <a:off x="6398722" y="2085974"/>
            <a:ext cx="4804756" cy="38385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190875" y="2313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«Лучший проект </a:t>
            </a:r>
            <a:r>
              <a:rPr lang="ru-RU" sz="2400" dirty="0" err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профориентационной</a:t>
            </a: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работы в детском саду»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51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285"/>
            <a:ext cx="12192000" cy="974726"/>
          </a:xfrm>
        </p:spPr>
      </p:pic>
      <p:pic>
        <p:nvPicPr>
          <p:cNvPr id="7" name="Рисунок 6" descr="C:\Users\MinAdmin\Desktop\Выступление по Году рабочих профессий2\Глава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7"/>
          <a:stretch/>
        </p:blipFill>
        <p:spPr bwMode="auto">
          <a:xfrm>
            <a:off x="6272" y="2456836"/>
            <a:ext cx="3975178" cy="30025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160607" y="150468"/>
            <a:ext cx="78707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ru-RU" sz="24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WorldSkills</a:t>
            </a: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- 2019</a:t>
            </a:r>
            <a:endParaRPr lang="ru-RU" sz="2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Users\Людмила\Desktop\Выступление Итоги работы Год рабочих профессий\c05b8a47-dca5-49f6-b7cb-0b38bb27f2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201" y="2456836"/>
            <a:ext cx="3987799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Людмила\Desktop\Выступление Итоги работы Год рабочих профессий\79658184-37f9-4aa6-8429-646329adbf0a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4" b="2231"/>
          <a:stretch/>
        </p:blipFill>
        <p:spPr bwMode="auto">
          <a:xfrm>
            <a:off x="4063922" y="2456836"/>
            <a:ext cx="4064039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03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pic>
        <p:nvPicPr>
          <p:cNvPr id="5" name="Рисунок 4" descr="C:\Users\MinAdmin\Desktop\Выступление по Году рабочих профессий2\Джуниор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18" y="1662695"/>
            <a:ext cx="1913322" cy="15986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484699" y="170190"/>
            <a:ext cx="72226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JuniorSkills</a:t>
            </a: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компетенции</a:t>
            </a:r>
            <a:endParaRPr lang="ru-RU" sz="2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66553526"/>
              </p:ext>
            </p:extLst>
          </p:nvPr>
        </p:nvGraphicFramePr>
        <p:xfrm>
          <a:off x="132829" y="1144916"/>
          <a:ext cx="9110751" cy="5152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050" name="Picture 2" descr="C:\Users\Людмила\Desktop\Выступление Итоги работы Год рабочих профессий\ЦДТ\IMG-20191209-WA000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555" y="4727484"/>
            <a:ext cx="3477950" cy="195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Людмила\Desktop\Выступление Итоги работы Год рабочих профессий\ЦДТ\IMG-20191209-WA0006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52"/>
          <a:stretch/>
        </p:blipFill>
        <p:spPr bwMode="auto">
          <a:xfrm>
            <a:off x="8628555" y="919163"/>
            <a:ext cx="3507072" cy="371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51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3" name="Прямоугольник 2"/>
          <p:cNvSpPr/>
          <p:nvPr/>
        </p:nvSpPr>
        <p:spPr>
          <a:xfrm>
            <a:off x="2160607" y="134334"/>
            <a:ext cx="78707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Тематические мероприятия</a:t>
            </a:r>
            <a:endParaRPr lang="ru-RU" sz="2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 descr="C:\Users\MinAdmin\Desktop\Выступление по Году рабочих профессий2\IMG-20190430-WA002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31623"/>
            <a:ext cx="5101903" cy="33461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526406" y="4982666"/>
            <a:ext cx="53194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Фестиваль </a:t>
            </a: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стендовых моделей "Атлас рабочих профессий: вчера, сегодня, завтра" среди  обучающихся 5 - 11 классов общеобразовательных организаций РТ</a:t>
            </a:r>
          </a:p>
        </p:txBody>
      </p:sp>
      <p:pic>
        <p:nvPicPr>
          <p:cNvPr id="8" name="Рисунок 7" descr="C:\Users\MinAdmin\Desktop\Выступление по Году рабочих профессий2\атлас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4" y="1631623"/>
            <a:ext cx="4981575" cy="33510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919362" y="4977812"/>
            <a:ext cx="451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День   спасателя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77149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3" name="Прямоугольник 2"/>
          <p:cNvSpPr/>
          <p:nvPr/>
        </p:nvSpPr>
        <p:spPr>
          <a:xfrm>
            <a:off x="177339" y="0"/>
            <a:ext cx="118373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ГАПОУ «Алексеевский аграрный колледж»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«День профессиональных проб»</a:t>
            </a:r>
          </a:p>
        </p:txBody>
      </p:sp>
      <p:pic>
        <p:nvPicPr>
          <p:cNvPr id="3074" name="Picture 2" descr="C:\Users\Людмила\Desktop\Выступление Итоги работы Год рабочих профессий\20191209_1309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1" y="1822860"/>
            <a:ext cx="3492384" cy="446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Людмила\Desktop\Выступление Итоги работы Год рабочих профессий\20191209_13294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4" y="1822860"/>
            <a:ext cx="3552825" cy="44628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61805" y="1140179"/>
            <a:ext cx="28376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этап- знакомство</a:t>
            </a:r>
            <a:endParaRPr lang="ru-RU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3" name="Прямоугольник 2"/>
          <p:cNvSpPr/>
          <p:nvPr/>
        </p:nvSpPr>
        <p:spPr>
          <a:xfrm>
            <a:off x="459129" y="49124"/>
            <a:ext cx="112737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Выставка, </a:t>
            </a: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</a:t>
            </a:r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освященная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Году рабочих профессий</a:t>
            </a:r>
            <a:endParaRPr lang="ru-RU" sz="2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 descr="C:\Users\MinAdmin\Desktop\Выступление по Году рабочих профессий2\надо 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/>
          <a:stretch/>
        </p:blipFill>
        <p:spPr bwMode="auto">
          <a:xfrm>
            <a:off x="4087309" y="2555875"/>
            <a:ext cx="3884029" cy="281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MinAdmin\Desktop\Выступление по Году рабочих профессий2\надо 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78"/>
          <a:stretch/>
        </p:blipFill>
        <p:spPr bwMode="auto">
          <a:xfrm>
            <a:off x="8036930" y="2555875"/>
            <a:ext cx="4012196" cy="281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MinAdmin\Desktop\Выступление по Году рабочих профессий2\надо 3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" r="8953"/>
          <a:stretch/>
        </p:blipFill>
        <p:spPr bwMode="auto">
          <a:xfrm>
            <a:off x="145042" y="2555875"/>
            <a:ext cx="3876675" cy="2818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521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3" name="Прямоугольник 2"/>
          <p:cNvSpPr/>
          <p:nvPr/>
        </p:nvSpPr>
        <p:spPr>
          <a:xfrm>
            <a:off x="2714625" y="16301"/>
            <a:ext cx="6762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Профессиональная диагностика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учащихся 8-11 кл.-2019</a:t>
            </a:r>
            <a:endParaRPr lang="ru-RU" sz="2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31958"/>
              </p:ext>
            </p:extLst>
          </p:nvPr>
        </p:nvGraphicFramePr>
        <p:xfrm>
          <a:off x="372319" y="1285875"/>
          <a:ext cx="11447361" cy="5431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1678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3" name="Прямоугольник 2"/>
          <p:cNvSpPr/>
          <p:nvPr/>
        </p:nvSpPr>
        <p:spPr>
          <a:xfrm>
            <a:off x="2009473" y="170190"/>
            <a:ext cx="81730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Предложения</a:t>
            </a:r>
            <a:endParaRPr lang="ru-RU" sz="2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0885" y="2752120"/>
            <a:ext cx="10830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Совместно </a:t>
            </a:r>
            <a:r>
              <a:rPr lang="ru-RU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с Управлением  сельского хозяйства, предприятиями 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района  </a:t>
            </a:r>
            <a:endParaRPr lang="ru-RU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разработать </a:t>
            </a:r>
            <a:r>
              <a:rPr lang="ru-RU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программу </a:t>
            </a:r>
            <a:r>
              <a:rPr lang="ru-RU" sz="24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День трудовых </a:t>
            </a:r>
            <a:r>
              <a:rPr lang="ru-RU" sz="24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проб»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  </a:t>
            </a:r>
            <a:r>
              <a:rPr lang="ru-RU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реализовать ее в </a:t>
            </a:r>
            <a:endParaRPr lang="ru-RU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2020 </a:t>
            </a:r>
            <a:r>
              <a:rPr lang="ru-RU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году, а лучших учеников, проявивших себя на пробах поощрить дипломами и подарками.</a:t>
            </a:r>
          </a:p>
        </p:txBody>
      </p:sp>
    </p:spTree>
    <p:extLst>
      <p:ext uri="{BB962C8B-B14F-4D97-AF65-F5344CB8AC3E}">
        <p14:creationId xmlns:p14="http://schemas.microsoft.com/office/powerpoint/2010/main" val="263858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206</Words>
  <Application>Microsoft Office PowerPoint</Application>
  <PresentationFormat>Произвольный</PresentationFormat>
  <Paragraphs>46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 Egam</dc:creator>
  <cp:lastModifiedBy>Людмила</cp:lastModifiedBy>
  <cp:revision>146</cp:revision>
  <dcterms:created xsi:type="dcterms:W3CDTF">2019-04-18T19:06:13Z</dcterms:created>
  <dcterms:modified xsi:type="dcterms:W3CDTF">2019-12-10T14:45:09Z</dcterms:modified>
</cp:coreProperties>
</file>